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603EF8F-2524-4C6A-BA5C-268BC05B2664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FA71E72-4183-4D62-9687-DDFC8D6B39B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Necrotising FASCIITIS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NF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244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000" dirty="0" smtClean="0"/>
          </a:p>
          <a:p>
            <a:r>
              <a:rPr lang="en-GB" sz="2800" dirty="0" smtClean="0"/>
              <a:t>NF is a rare and severe bacterial soft-tissue infection</a:t>
            </a:r>
          </a:p>
          <a:p>
            <a:r>
              <a:rPr lang="en-GB" sz="2800" dirty="0" smtClean="0"/>
              <a:t>About 500 cases per year in the UK</a:t>
            </a:r>
          </a:p>
          <a:p>
            <a:r>
              <a:rPr lang="en-GB" sz="2800" dirty="0" smtClean="0"/>
              <a:t>Responsible bacteria: mainly Group A Streptococci but can be a mixed infection</a:t>
            </a:r>
          </a:p>
          <a:p>
            <a:r>
              <a:rPr lang="en-GB" sz="2800" dirty="0" smtClean="0"/>
              <a:t>Infection advances very quickly and causes widespread necrosis of fasciae</a:t>
            </a:r>
          </a:p>
          <a:p>
            <a:r>
              <a:rPr lang="en-GB" sz="2800" dirty="0" smtClean="0"/>
              <a:t>High mortality if left untreated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966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TYPES OF NF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different types of bacteria can cause NF:-</a:t>
            </a:r>
          </a:p>
          <a:p>
            <a:r>
              <a:rPr lang="en-GB" dirty="0" smtClean="0"/>
              <a:t>Type 1 (</a:t>
            </a:r>
            <a:r>
              <a:rPr lang="en-GB" dirty="0" err="1" smtClean="0"/>
              <a:t>polymicrobial</a:t>
            </a:r>
            <a:r>
              <a:rPr lang="en-GB" dirty="0" smtClean="0"/>
              <a:t>): caused by non-GAS bacteria and occurs mostly after surgical procedures or in patients with predisposing factors such as diabetes</a:t>
            </a:r>
          </a:p>
          <a:p>
            <a:r>
              <a:rPr lang="en-GB" dirty="0" smtClean="0"/>
              <a:t>Type 2 (</a:t>
            </a:r>
            <a:r>
              <a:rPr lang="en-GB" dirty="0" err="1" smtClean="0"/>
              <a:t>monomicrobial</a:t>
            </a:r>
            <a:r>
              <a:rPr lang="en-GB" dirty="0" smtClean="0"/>
              <a:t>): caused by GAS bacteria and Staphylococcus </a:t>
            </a:r>
            <a:r>
              <a:rPr lang="en-GB" dirty="0" err="1" smtClean="0"/>
              <a:t>aureus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GAS: Group A Streptococci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36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patients with NF present with comorbidities that may affect ability to fight infection</a:t>
            </a:r>
          </a:p>
          <a:p>
            <a:r>
              <a:rPr lang="en-GB" dirty="0" smtClean="0"/>
              <a:t>These include diabetes, peripheral vascular disease, cirrhosis, impaired kidney function, leukaemia and pressure sores</a:t>
            </a:r>
          </a:p>
          <a:p>
            <a:r>
              <a:rPr lang="en-GB" dirty="0" smtClean="0"/>
              <a:t>Some conditions may promote development of NF</a:t>
            </a:r>
          </a:p>
          <a:p>
            <a:r>
              <a:rPr lang="en-GB" dirty="0" smtClean="0"/>
              <a:t>These include: recent surgery, alcohol and drug abuse, traumatic injury and use of monoclonal antibody drugs (e.g. </a:t>
            </a:r>
            <a:r>
              <a:rPr lang="en-GB" dirty="0" err="1" smtClean="0"/>
              <a:t>Avastin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99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Pathology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Any site of the body can become infected but most commonly: lower extremities, abdomen, perianal area, groin and postoperative sites</a:t>
            </a:r>
          </a:p>
          <a:p>
            <a:r>
              <a:rPr lang="en-GB" sz="2400" dirty="0" smtClean="0"/>
              <a:t>Bacteria penetrate subcutaneous tissue and migrate into fasciae, soft tissue and muscle</a:t>
            </a:r>
          </a:p>
          <a:p>
            <a:r>
              <a:rPr lang="en-GB" sz="2400" dirty="0" smtClean="0"/>
              <a:t>Bacterial toxins accumulate producing subcutaneous gas and crepitus</a:t>
            </a:r>
          </a:p>
          <a:p>
            <a:r>
              <a:rPr lang="en-GB" sz="2400" dirty="0" smtClean="0"/>
              <a:t>Tissues start to die, deprived of oxygen, as circulation ceases</a:t>
            </a:r>
          </a:p>
          <a:p>
            <a:r>
              <a:rPr lang="en-GB" sz="2400" dirty="0" smtClean="0"/>
              <a:t>Bacterial toxins and enzymes facilitate spread of organisms resulting </a:t>
            </a:r>
            <a:r>
              <a:rPr lang="en-GB" sz="2400" smtClean="0"/>
              <a:t>in deep-seated </a:t>
            </a:r>
            <a:r>
              <a:rPr lang="en-GB" sz="2400" dirty="0" smtClean="0"/>
              <a:t>infection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7982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Clinical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Symptoms often start within hours after injury: nausea, fever, diarrhoea, dizziness and severe pain</a:t>
            </a:r>
          </a:p>
          <a:p>
            <a:r>
              <a:rPr lang="en-GB" sz="2400" dirty="0" smtClean="0"/>
              <a:t>In hours to days: loss of consciousness, necrosis of tissues, </a:t>
            </a:r>
            <a:r>
              <a:rPr lang="en-GB" sz="2400" dirty="0" err="1" smtClean="0"/>
              <a:t>dyspnea</a:t>
            </a:r>
            <a:r>
              <a:rPr lang="en-GB" sz="2400" dirty="0" smtClean="0"/>
              <a:t>, hypotension and fatal shock syndrome</a:t>
            </a:r>
          </a:p>
          <a:p>
            <a:r>
              <a:rPr lang="en-GB" sz="2400" dirty="0" smtClean="0"/>
              <a:t>In 2-4 days (if untreated): formation of ulcers, blisters, black spots and bullae. Skin becomes grey. There may be anaesthesia of superficial layers due to destruction of nerves</a:t>
            </a:r>
          </a:p>
          <a:p>
            <a:r>
              <a:rPr lang="en-GB" sz="2400" dirty="0" smtClean="0"/>
              <a:t>Patient rapidly deteriorates and septicaemia ensues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7496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difficult to diagnose in early stages and can be confused with other diseases e.g. cellulitis, sciatica, deep vein thrombosis</a:t>
            </a:r>
          </a:p>
          <a:p>
            <a:r>
              <a:rPr lang="en-GB" dirty="0" smtClean="0"/>
              <a:t>Intense fever may eliminate a diagnosis of cellulitis etc</a:t>
            </a:r>
            <a:r>
              <a:rPr lang="en-GB" dirty="0"/>
              <a:t>.</a:t>
            </a:r>
            <a:endParaRPr lang="en-GB" dirty="0" smtClean="0"/>
          </a:p>
          <a:p>
            <a:r>
              <a:rPr lang="en-GB" dirty="0" smtClean="0"/>
              <a:t>Patient may deteriorate rapidly despite treatment with antibiotics which may be suggestive of NF </a:t>
            </a:r>
          </a:p>
          <a:p>
            <a:r>
              <a:rPr lang="en-GB" dirty="0" smtClean="0"/>
              <a:t>Crucial to diagnose NF quickly because delay may lead to disease progression and a high risk of mortality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889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USEful</a:t>
            </a:r>
            <a:r>
              <a:rPr lang="en-GB" dirty="0" smtClean="0"/>
              <a:t> 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are no definitive diagnostic tests</a:t>
            </a:r>
          </a:p>
          <a:p>
            <a:r>
              <a:rPr lang="en-GB" dirty="0" smtClean="0"/>
              <a:t>Blood tests: raised C-reactive protein concentration occurs early in infection</a:t>
            </a:r>
          </a:p>
          <a:p>
            <a:r>
              <a:rPr lang="en-GB" dirty="0" smtClean="0"/>
              <a:t>Laboratory Risk Indicator for NF: most accurate diagnostic scoring system</a:t>
            </a:r>
          </a:p>
          <a:p>
            <a:r>
              <a:rPr lang="en-GB" dirty="0" smtClean="0"/>
              <a:t>Blood cultures for further antibiotic treatment</a:t>
            </a:r>
          </a:p>
          <a:p>
            <a:r>
              <a:rPr lang="en-GB" dirty="0" smtClean="0"/>
              <a:t>Imaging to detect subcutaneous gas production: MRI scans, CT scans and Ultrasound</a:t>
            </a:r>
          </a:p>
          <a:p>
            <a:r>
              <a:rPr lang="en-GB" dirty="0" smtClean="0"/>
              <a:t>Surgical intervention: ‘Finger test’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46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Medical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Initial: iv fluids, supplemental oxygen, cardiac monitoring and assisted ventilation</a:t>
            </a:r>
          </a:p>
          <a:p>
            <a:r>
              <a:rPr lang="en-GB" dirty="0" smtClean="0"/>
              <a:t>Administration of a mixture of broad spectrum antibiotics e.g. Penicillin and Clindamycin</a:t>
            </a:r>
          </a:p>
          <a:p>
            <a:r>
              <a:rPr lang="en-GB" dirty="0" smtClean="0"/>
              <a:t>Debridement: wide and deep incisions revealing skin edges that are healthy, bleeding and free from necrosis</a:t>
            </a:r>
          </a:p>
          <a:p>
            <a:r>
              <a:rPr lang="en-GB" dirty="0" smtClean="0"/>
              <a:t>Amputation: 26% of extremity NF cases</a:t>
            </a:r>
          </a:p>
          <a:p>
            <a:r>
              <a:rPr lang="en-GB" dirty="0" smtClean="0"/>
              <a:t>Skin grafting for wound care and reconstruction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72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297</TotalTime>
  <Words>501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Opulent</vt:lpstr>
      <vt:lpstr>Necrotising FASCIITIS</vt:lpstr>
      <vt:lpstr>Background</vt:lpstr>
      <vt:lpstr>TYPES OF NF</vt:lpstr>
      <vt:lpstr>RISK FACTORS</vt:lpstr>
      <vt:lpstr>Pathology</vt:lpstr>
      <vt:lpstr>Clinical Presentation</vt:lpstr>
      <vt:lpstr>DiAGNOSIS</vt:lpstr>
      <vt:lpstr>USEful investigations</vt:lpstr>
      <vt:lpstr>Medical management</vt:lpstr>
    </vt:vector>
  </TitlesOfParts>
  <Company>University of Bedfordshire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Sheena Edgar</dc:creator>
  <cp:lastModifiedBy>Alan Jacobs</cp:lastModifiedBy>
  <cp:revision>19</cp:revision>
  <dcterms:created xsi:type="dcterms:W3CDTF">2016-01-21T07:40:32Z</dcterms:created>
  <dcterms:modified xsi:type="dcterms:W3CDTF">2017-05-06T11:06:40Z</dcterms:modified>
</cp:coreProperties>
</file>